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57d: </a:t>
            </a:r>
            <a:r>
              <a:rPr lang="en-US" sz="2800" dirty="0" smtClean="0"/>
              <a:t>¿Como es la </a:t>
            </a:r>
            <a:r>
              <a:rPr lang="en-US" sz="2800" dirty="0" err="1" smtClean="0"/>
              <a:t>relacion</a:t>
            </a:r>
            <a:r>
              <a:rPr lang="en-US" sz="2800" dirty="0" smtClean="0"/>
              <a:t> entre Enrique y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r>
              <a:rPr lang="en-US" sz="2800" u="sng" dirty="0"/>
              <a:t>Guided Reflection </a:t>
            </a:r>
            <a:r>
              <a:rPr lang="en-US" sz="2800" u="sng" dirty="0" smtClean="0"/>
              <a:t>: </a:t>
            </a:r>
            <a:r>
              <a:rPr lang="en-US" sz="2800" dirty="0"/>
              <a:t>Why do you think Enrique treats </a:t>
            </a:r>
            <a:r>
              <a:rPr lang="en-US" sz="2800" dirty="0" err="1"/>
              <a:t>Carlitos</a:t>
            </a:r>
            <a:r>
              <a:rPr lang="en-US" sz="2800" dirty="0"/>
              <a:t> they way he does</a:t>
            </a:r>
            <a:r>
              <a:rPr lang="en-US" sz="2800" dirty="0" smtClean="0"/>
              <a:t>? Do you think this is changing? Why or why not?</a:t>
            </a:r>
            <a:endParaRPr lang="en-US" sz="2800" u="sng" dirty="0" smtClean="0"/>
          </a:p>
          <a:p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(1hr:13min)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57d:</a:t>
            </a:r>
            <a:r>
              <a:rPr lang="en-US" sz="2800" dirty="0" smtClean="0"/>
              <a:t> </a:t>
            </a:r>
            <a:r>
              <a:rPr lang="en-US" sz="2800" dirty="0"/>
              <a:t>Complete </a:t>
            </a:r>
            <a:r>
              <a:rPr lang="en-US" sz="2800" dirty="0" smtClean="0"/>
              <a:t>p2 </a:t>
            </a:r>
            <a:r>
              <a:rPr lang="en-US" sz="2800" dirty="0" smtClean="0"/>
              <a:t>(#10 </a:t>
            </a:r>
            <a:r>
              <a:rPr lang="en-US" sz="2800" dirty="0" smtClean="0"/>
              <a:t>), </a:t>
            </a:r>
            <a:r>
              <a:rPr lang="en-US" sz="2800" dirty="0"/>
              <a:t>p. 3 </a:t>
            </a:r>
            <a:r>
              <a:rPr lang="en-US" sz="2800" dirty="0" smtClean="0"/>
              <a:t>(# </a:t>
            </a:r>
            <a:r>
              <a:rPr lang="en-US" sz="2800" dirty="0" smtClean="0"/>
              <a:t>12-15, 17-18), </a:t>
            </a:r>
            <a:r>
              <a:rPr lang="en-US" sz="2800" dirty="0"/>
              <a:t>p. </a:t>
            </a:r>
            <a:r>
              <a:rPr lang="en-US" sz="2800" dirty="0" smtClean="0"/>
              <a:t>5 (# </a:t>
            </a:r>
            <a:r>
              <a:rPr lang="en-US" sz="2800" dirty="0" smtClean="0"/>
              <a:t>30-36) </a:t>
            </a:r>
            <a:r>
              <a:rPr lang="en-US" sz="2800" dirty="0"/>
              <a:t>of the LA MISMA LUNA Activity Packet</a:t>
            </a: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28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81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15535</TotalTime>
  <Words>103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28 de marzo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82</cp:revision>
  <cp:lastPrinted>2015-05-20T16:26:09Z</cp:lastPrinted>
  <dcterms:created xsi:type="dcterms:W3CDTF">2014-05-12T21:03:23Z</dcterms:created>
  <dcterms:modified xsi:type="dcterms:W3CDTF">2017-03-28T20:14:12Z</dcterms:modified>
</cp:coreProperties>
</file>